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F2E4-2FBE-40F1-8C28-B08F4DC44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366DF-D3C7-4687-BA0F-9F5CF1D5B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F1295-1473-4640-8896-59AAE2F0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C727-14CD-4B52-8697-340C3C32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CF05A-40E7-4E8A-AD3D-A676BBDB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9710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7BA6-2B4D-4170-8A28-5DDD4F8B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AC6A7-7333-4E98-8268-6AE7568D6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FC9BD-0025-4445-BED5-1852BAD3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F6F4F-7AF4-48E8-AC69-62A6E1F7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27859-99E3-4F1A-B43F-64B2A7ED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0768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654A9-2AF2-4C0D-8425-614B74E75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60399-1EAE-4A9F-B9EE-93D046C42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C5961-85A8-45FD-8043-FE56EB0D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037CF-9455-4B86-838D-342447AA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5A25C-05FC-4BAC-BBCC-4B8F5ADD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526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F2E8-B24A-4F66-8433-C3B9F379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EB3C-2E15-4EDF-A6FE-746543FC7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202E1-ACAC-45DB-9C6D-02AF7A5B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F6A5D-5310-4089-AABF-D25C8048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6FFE8-900A-4BDF-B34B-0F3DA71A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0178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02A-678B-4725-8EF2-F14341B5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438FE-B1F0-4A3B-913E-8FBD0A64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395AB-BAE0-4AD3-AD61-BC47E8C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A7DB-0BCE-4254-851D-6922B308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932AC-BA43-4310-A9F9-E95E3984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3038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2083-9857-45E0-9EA5-58D61928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CA36-4DF0-4BD3-9781-A64C99502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AE982-8752-4621-816E-C92ACC75B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1D50E-5C11-45EF-9D1C-8B604CF7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8148D-49ED-4F9B-926E-F174680D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15E37-4E7E-45D8-8A40-1436622C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3770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D40E-D463-441F-8D07-14C7AB63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B6282-C1AA-4DDE-8863-29770A9C1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7A743-D0AD-4B91-B35D-72437B0E1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A6F84-C9D5-4384-AEDD-EC39D75CA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8E481-2BEE-4F62-96C8-F3364DE5B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6B2EE-B813-4731-84E1-496D6287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077950-3FB6-4D3D-B9CA-D693F2B8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EAC2B-73D1-4669-BBE8-7FB46308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4826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D6D3-B17C-4410-AFB2-E033A981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BCF34-D11F-41C4-BAE8-C1CDA4FA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891DD-C786-4E10-83EA-A3E0D785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E4C56-29E8-40B6-88D9-EACD7D2D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5988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537D5-E40B-4EC6-A63A-E4C43429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6FC2E-E3EB-4DCE-A3C4-64A430D6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981BE-65E1-4F02-874A-62B68590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0848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B28-47EE-49FD-A6DC-C54FA97D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1F86-4D7F-4AE0-9EBA-EE7913FB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07DDD-2A27-4E3A-93BE-303D16F67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11D89-152A-4EAC-BD41-B6E6162A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3A0E4-6CD1-4529-A57B-96F5FEE8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BE00A-7C46-4C7F-B160-24C9E60D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7323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B5BC-96BC-4018-B9E1-0DF4E39F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6E46D-A6D5-4168-99E6-B1A468F5C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F2833-BF11-4C91-B6B9-6E4F2D03D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3C4F3-4C77-4C9D-A8C9-A3E96740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61419-6816-43D2-9A99-002ADD15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1D0D7-9441-44E8-9BFD-917BC47B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2440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ED14F-1AD4-4A2E-B19C-B0C4D68C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E86F7-A83B-433B-9509-FC56C22BA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A84D-B78B-4203-8600-50BC03A2B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E37A-8B33-4C6D-B71E-FF67D514DF12}" type="datetimeFigureOut">
              <a:rPr lang="en-ZW" smtClean="0"/>
              <a:t>23/7/2019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3C0F5-B27E-4F0F-B81E-E32FFB497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5FE6E-3513-45E6-BF56-3FE74061B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0BD3-3FDC-4A09-9941-5D4B21C72BE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0043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23F72E2-77D1-42E8-B28D-79A8FCC63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282"/>
            <a:ext cx="12257315" cy="8045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67B88-2BDC-4F56-8E18-9DC3B65691E1}"/>
              </a:ext>
            </a:extLst>
          </p:cNvPr>
          <p:cNvSpPr txBox="1"/>
          <p:nvPr/>
        </p:nvSpPr>
        <p:spPr>
          <a:xfrm>
            <a:off x="45921" y="1873289"/>
            <a:ext cx="3639671" cy="15658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W" sz="3200" dirty="0">
                <a:solidFill>
                  <a:srgbClr val="C00000"/>
                </a:solidFill>
              </a:rPr>
              <a:t>IAS 2019 </a:t>
            </a:r>
          </a:p>
          <a:p>
            <a:r>
              <a:rPr lang="en-ZW" sz="3200" dirty="0" err="1">
                <a:solidFill>
                  <a:srgbClr val="C00000"/>
                </a:solidFill>
              </a:rPr>
              <a:t>Unitaid</a:t>
            </a:r>
            <a:r>
              <a:rPr lang="en-ZW" sz="3200" dirty="0">
                <a:solidFill>
                  <a:srgbClr val="C00000"/>
                </a:solidFill>
              </a:rPr>
              <a:t>, WHO, PSI </a:t>
            </a:r>
          </a:p>
          <a:p>
            <a:r>
              <a:rPr lang="en-ZW" sz="3200" dirty="0">
                <a:solidFill>
                  <a:srgbClr val="C00000"/>
                </a:solidFill>
              </a:rPr>
              <a:t>Reaching Men </a:t>
            </a:r>
          </a:p>
        </p:txBody>
      </p:sp>
    </p:spTree>
    <p:extLst>
      <p:ext uri="{BB962C8B-B14F-4D97-AF65-F5344CB8AC3E}">
        <p14:creationId xmlns:p14="http://schemas.microsoft.com/office/powerpoint/2010/main" val="3947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Hatzold</dc:creator>
  <cp:lastModifiedBy>Media</cp:lastModifiedBy>
  <cp:revision>2</cp:revision>
  <dcterms:created xsi:type="dcterms:W3CDTF">2019-07-23T20:24:53Z</dcterms:created>
  <dcterms:modified xsi:type="dcterms:W3CDTF">2019-07-23T20:32:37Z</dcterms:modified>
</cp:coreProperties>
</file>